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73" r:id="rId3"/>
    <p:sldId id="270" r:id="rId4"/>
    <p:sldId id="271" r:id="rId5"/>
    <p:sldId id="272" r:id="rId6"/>
    <p:sldId id="264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10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10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10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11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2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3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一碗沙拉配有炒饭、水煮蛋和一双筷子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一碗三文鱼饼、沙拉和鹰嘴豆泥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一碗宽意大利面配有欧芹黄油、烤榛子和帕尔马干酪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一碗沙拉配有炒饭、水煮蛋和一双筷子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鳄梨和酸橙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一碗三文鱼饼、沙拉和鹰嘴豆泥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1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一碗宽意大利面配有欧芹黄油、烤榛子和帕尔马干酪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实时视频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7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7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实时视频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9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图片 4" descr="徽标&#10;&#10;描述已自动生成">
            <a:extLst>
              <a:ext uri="{FF2B5EF4-FFF2-40B4-BE49-F238E27FC236}">
                <a16:creationId xmlns:a16="http://schemas.microsoft.com/office/drawing/2014/main" id="{C2A61FA0-44C8-C34A-3798-83CE6675AB0A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6419" y="187695"/>
            <a:ext cx="2438095" cy="243809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学生：华羽霄    导师：陈亮名    时间：2023年11月17日"/>
          <p:cNvSpPr txBox="1">
            <a:spLocks noGrp="1"/>
          </p:cNvSpPr>
          <p:nvPr>
            <p:ph type="body" idx="21"/>
          </p:nvPr>
        </p:nvSpPr>
        <p:spPr>
          <a:xfrm>
            <a:off x="2965888" y="8623684"/>
            <a:ext cx="5042995" cy="27117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3200" dirty="0" err="1"/>
              <a:t>学生：华羽霄</a:t>
            </a:r>
            <a:r>
              <a:rPr sz="3200" dirty="0"/>
              <a:t>    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sz="3200" dirty="0" err="1"/>
              <a:t>导师：陈亮名</a:t>
            </a:r>
            <a:r>
              <a:rPr sz="3200" dirty="0"/>
              <a:t>    </a:t>
            </a:r>
            <a:endParaRPr lang="en-US" sz="3200" dirty="0"/>
          </a:p>
          <a:p>
            <a:pPr>
              <a:lnSpc>
                <a:spcPct val="150000"/>
              </a:lnSpc>
            </a:pPr>
            <a:r>
              <a:rPr sz="3200" dirty="0"/>
              <a:t>时间：202</a:t>
            </a:r>
            <a:r>
              <a:rPr lang="en-US" sz="3200" dirty="0"/>
              <a:t>4</a:t>
            </a:r>
            <a:r>
              <a:rPr sz="3200" dirty="0"/>
              <a:t>年</a:t>
            </a:r>
            <a:r>
              <a:rPr lang="en-US" sz="3200" dirty="0"/>
              <a:t>3</a:t>
            </a:r>
            <a:r>
              <a:rPr sz="3200" dirty="0"/>
              <a:t>月</a:t>
            </a:r>
            <a:r>
              <a:rPr lang="en-US" sz="3200" dirty="0"/>
              <a:t>6</a:t>
            </a:r>
            <a:r>
              <a:rPr sz="3200" dirty="0"/>
              <a:t>日      </a:t>
            </a:r>
          </a:p>
        </p:txBody>
      </p:sp>
      <p:sp>
        <p:nvSpPr>
          <p:cNvPr id="172" name="南科大本科生毕业设计开题报告"/>
          <p:cNvSpPr txBox="1">
            <a:spLocks noGrp="1"/>
          </p:cNvSpPr>
          <p:nvPr>
            <p:ph type="ctrTitle"/>
          </p:nvPr>
        </p:nvSpPr>
        <p:spPr>
          <a:xfrm>
            <a:off x="1206496" y="-893432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南科大本科生毕业设计</a:t>
            </a:r>
            <a:r>
              <a:rPr lang="zh-CN" altLang="en-US" dirty="0"/>
              <a:t>中期检查</a:t>
            </a:r>
            <a:endParaRPr dirty="0"/>
          </a:p>
        </p:txBody>
      </p:sp>
      <p:sp>
        <p:nvSpPr>
          <p:cNvPr id="173" name="基于 A*等算法的无人机复杂环境避障系统"/>
          <p:cNvSpPr txBox="1">
            <a:spLocks noGrp="1"/>
          </p:cNvSpPr>
          <p:nvPr>
            <p:ph type="subTitle" sz="quarter" idx="1"/>
          </p:nvPr>
        </p:nvSpPr>
        <p:spPr>
          <a:xfrm>
            <a:off x="2965889" y="4921409"/>
            <a:ext cx="6414594" cy="1905001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6000" dirty="0"/>
              <a:t>无人机室内建图与动态避障</a:t>
            </a:r>
            <a:endParaRPr sz="6000" dirty="0"/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51B0E2A7-D196-96E3-2811-A851C12D3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510" y="5236726"/>
            <a:ext cx="10381306" cy="587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D31F410-0DA9-627C-381E-978285EA06B7}"/>
              </a:ext>
            </a:extLst>
          </p:cNvPr>
          <p:cNvSpPr txBox="1"/>
          <p:nvPr/>
        </p:nvSpPr>
        <p:spPr>
          <a:xfrm>
            <a:off x="6184902" y="12194974"/>
            <a:ext cx="12014192" cy="5355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zh-CN" altLang="en-US" sz="3200" dirty="0"/>
              <a:t>https://github.com/HuaYuXiao/UAV-Dynamic-Obstacle-Avoidance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F941D-5F9E-3645-96BF-D1592F655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7EBC41E-D705-C172-33BC-03C4D054AF4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1639D5-4E3D-8758-66EB-AD0B5F4210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801D2D-D759-C45C-DD05-8CF5BC313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7565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3DE1A274-80CE-961D-AD50-7326D2438B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A99954DF-46DA-08F2-3568-EA1DB6F0CF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B991E11E-87E7-2E44-9C5B-8E829D946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66E05B8-0058-BEFC-2BF2-7484E0C53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611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3BED7D-B5F3-88C4-EDD7-A9DD9519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E83B32-E2F0-B644-262F-8F273D8524B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538578-CE13-3CC9-4AB3-535BDD89D5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78389B9-447A-2187-D5BE-60BBB6543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24384002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0811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0B2B3-E0F2-2C47-AFC2-00C3BF9DE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7BA806-7DA6-246A-856A-1F6D8BEE1DE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3B1CBED-1E00-8E11-FB84-308AA3ED61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4AE90168-5CE7-9930-5624-4B1D86224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502421" cy="1378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89353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谢谢"/>
          <p:cNvSpPr txBox="1">
            <a:spLocks noGrp="1"/>
          </p:cNvSpPr>
          <p:nvPr>
            <p:ph type="body" idx="1"/>
          </p:nvPr>
        </p:nvSpPr>
        <p:spPr>
          <a:xfrm>
            <a:off x="11171401" y="5789735"/>
            <a:ext cx="2041197" cy="21365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7200" dirty="0"/>
              <a:t>Q&amp;A</a:t>
            </a:r>
          </a:p>
          <a:p>
            <a:pPr marL="0" indent="0">
              <a:buNone/>
            </a:pPr>
            <a:r>
              <a:rPr sz="7200" dirty="0" err="1"/>
              <a:t>谢谢</a:t>
            </a:r>
            <a:endParaRPr sz="7200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1863</TotalTime>
  <Words>46</Words>
  <Application>Microsoft Office PowerPoint</Application>
  <PresentationFormat>自定义</PresentationFormat>
  <Paragraphs>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Helvetica Neue</vt:lpstr>
      <vt:lpstr>Helvetica Neue Medium</vt:lpstr>
      <vt:lpstr>21_BasicWhite</vt:lpstr>
      <vt:lpstr>南科大本科生毕业设计中期检查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南科大本科生毕业设计开题报告</dc:title>
  <cp:lastModifiedBy>Eason Hua</cp:lastModifiedBy>
  <cp:revision>244</cp:revision>
  <dcterms:modified xsi:type="dcterms:W3CDTF">2024-03-06T11:47:49Z</dcterms:modified>
</cp:coreProperties>
</file>